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00" r:id="rId2"/>
    <p:sldId id="350" r:id="rId3"/>
    <p:sldId id="349" r:id="rId4"/>
    <p:sldId id="344" r:id="rId5"/>
    <p:sldId id="345" r:id="rId6"/>
    <p:sldId id="353" r:id="rId7"/>
    <p:sldId id="346" r:id="rId8"/>
    <p:sldId id="351" r:id="rId9"/>
    <p:sldId id="315" r:id="rId10"/>
    <p:sldId id="339" r:id="rId11"/>
    <p:sldId id="340" r:id="rId12"/>
    <p:sldId id="348" r:id="rId13"/>
    <p:sldId id="352" r:id="rId14"/>
    <p:sldId id="322" r:id="rId15"/>
    <p:sldId id="355" r:id="rId16"/>
    <p:sldId id="309" r:id="rId17"/>
    <p:sldId id="338" r:id="rId18"/>
    <p:sldId id="35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2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장기순" initials="장" lastIdx="1" clrIdx="0">
    <p:extLst>
      <p:ext uri="{19B8F6BF-5375-455C-9EA6-DF929625EA0E}">
        <p15:presenceInfo xmlns:p15="http://schemas.microsoft.com/office/powerpoint/2012/main" userId="장기순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1D5"/>
    <a:srgbClr val="7F80D5"/>
    <a:srgbClr val="4472C4"/>
    <a:srgbClr val="7E0023"/>
    <a:srgbClr val="99004C"/>
    <a:srgbClr val="FF0000"/>
    <a:srgbClr val="FF7E00"/>
    <a:srgbClr val="FFFF00"/>
    <a:srgbClr val="00E400"/>
    <a:srgbClr val="007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5214" autoAdjust="0"/>
  </p:normalViewPr>
  <p:slideViewPr>
    <p:cSldViewPr snapToGrid="0" showGuides="1">
      <p:cViewPr varScale="1">
        <p:scale>
          <a:sx n="73" d="100"/>
          <a:sy n="73" d="100"/>
        </p:scale>
        <p:origin x="1194" y="54"/>
      </p:cViewPr>
      <p:guideLst>
        <p:guide orient="horz" pos="3362"/>
        <p:guide pos="3863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AF144-C311-41B2-93B7-93532A60A3D1}" type="datetimeFigureOut">
              <a:rPr lang="ko-KR" altLang="en-US" smtClean="0"/>
              <a:t>2019-09-27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943B9-471B-497F-9F0B-7B06F229EB2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450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943B9-471B-497F-9F0B-7B06F229EB26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165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A60A9364-EFEE-4A97-9686-1AD6AC8428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033E2DF-737E-44D9-A0E9-4B33F7F2C681}"/>
              </a:ext>
            </a:extLst>
          </p:cNvPr>
          <p:cNvSpPr/>
          <p:nvPr userDrawn="1"/>
        </p:nvSpPr>
        <p:spPr>
          <a:xfrm>
            <a:off x="331053" y="190500"/>
            <a:ext cx="11529894" cy="647700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411A93-20C9-4C5B-AE33-CFD71E00EB7E}"/>
              </a:ext>
            </a:extLst>
          </p:cNvPr>
          <p:cNvSpPr/>
          <p:nvPr/>
        </p:nvSpPr>
        <p:spPr>
          <a:xfrm>
            <a:off x="4398904" y="461290"/>
            <a:ext cx="3394188" cy="55320"/>
          </a:xfrm>
          <a:prstGeom prst="rect">
            <a:avLst/>
          </a:prstGeom>
          <a:solidFill>
            <a:srgbClr val="40404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F2CE67-B5E4-4E69-9224-D329ED820CE6}"/>
              </a:ext>
            </a:extLst>
          </p:cNvPr>
          <p:cNvSpPr txBox="1"/>
          <p:nvPr userDrawn="1"/>
        </p:nvSpPr>
        <p:spPr>
          <a:xfrm>
            <a:off x="10675620" y="6649202"/>
            <a:ext cx="155448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50" spc="-1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TEAM </a:t>
            </a:r>
            <a:r>
              <a:rPr lang="en-US" altLang="ko-KR" sz="950" spc="-120" baseline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950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CAERANG</a:t>
            </a:r>
            <a:endParaRPr lang="ko-KR" altLang="en-US" sz="95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1785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9BCF7-1B72-4810-9B63-F4191797F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9B4F85-E78E-4B27-B8A0-F23C459817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CEB0C9-A6A1-42BF-BA9A-FFA108CF6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41701A-3E50-49CB-924E-2360240DF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47B388-434E-496C-AFE3-B4AAB99E3CAA}" type="datetimeFigureOut">
              <a:rPr lang="ko-KR" altLang="en-US" smtClean="0"/>
              <a:t>2019-09-27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330AC-E659-4317-8199-B27AB5F5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72D38C-7D8F-4048-ABCF-060604769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4EC11C-62D6-4C99-A121-F220DF92920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045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A66B2-EACE-412D-8789-57CD10F61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662FAC-BADD-4293-B3F6-D7BAAA9D4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7D1385-A141-4912-9B3B-4375937013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47B388-434E-496C-AFE3-B4AAB99E3CAA}" type="datetimeFigureOut">
              <a:rPr lang="ko-KR" altLang="en-US" smtClean="0"/>
              <a:t>2019-09-27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2B91D0-635A-46F8-B4FB-66D182911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D92E71-0752-4A49-9850-AA4D2825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4EC11C-62D6-4C99-A121-F220DF92920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7023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E8A2E8-BFD6-4163-BF6B-B2E0CE3219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91C686-A0F7-4F4B-9503-83D35062D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913DE-3B2F-4C3F-ADEA-5E6B3F42F1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47B388-434E-496C-AFE3-B4AAB99E3CAA}" type="datetimeFigureOut">
              <a:rPr lang="ko-KR" altLang="en-US" smtClean="0"/>
              <a:t>2019-09-27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B2EA21-049B-4594-93B1-C828943E7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F99986-7210-448E-B932-590624E7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4EC11C-62D6-4C99-A121-F220DF92920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25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AC05A-DB95-42EF-94EE-8AD59CFB0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4A78D1-4CA0-473A-BC16-697A239E9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524C53-E476-4912-BCE7-E899CB7A9E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47B388-434E-496C-AFE3-B4AAB99E3CAA}" type="datetimeFigureOut">
              <a:rPr lang="ko-KR" altLang="en-US" smtClean="0"/>
              <a:t>2019-09-27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F37E7D-66A6-4F66-9C95-DD614072F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D0FE44-CBCD-43A6-A47E-354C41A15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4EC11C-62D6-4C99-A121-F220DF92920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872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64697-06D1-4338-A127-2B8765CE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8218BB-ACA1-4837-9635-F9229EBF4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8426A4-3629-4EE7-9836-6C2A0CF2B1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47B388-434E-496C-AFE3-B4AAB99E3CAA}" type="datetimeFigureOut">
              <a:rPr lang="ko-KR" altLang="en-US" smtClean="0"/>
              <a:t>2019-09-27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1D7337-656C-40E8-8CF4-18E7A5DAE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26DCFC-E23E-44BF-967A-F388AC6A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4EC11C-62D6-4C99-A121-F220DF92920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653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6FE9D7-A3E1-432B-9588-A4FF465BC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5226EB-4B9E-43E5-BE86-F0DBCDD4E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37D15E-35DD-4ADE-8DC3-C64B49077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51A982-E3C5-4260-867B-786DC46CD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47B388-434E-496C-AFE3-B4AAB99E3CAA}" type="datetimeFigureOut">
              <a:rPr lang="ko-KR" altLang="en-US" smtClean="0"/>
              <a:t>2019-09-27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79B277-0DC4-4659-BC48-922A6A62B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2ADDA4-EC28-4B86-90AC-956A33E60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4EC11C-62D6-4C99-A121-F220DF92920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1507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1C79D-47BB-40A8-8D39-B18F0FE19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D0650A-7A87-4CFC-A164-D5CAB107B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D0F5AB-4698-4485-BAC6-1E28F1A3A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467D7C-4309-48E4-A9C2-188CF58E3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817611-FACB-4E00-9961-8B9C311FB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DBF906-A421-4038-8F7C-70A0F4BADE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47B388-434E-496C-AFE3-B4AAB99E3CAA}" type="datetimeFigureOut">
              <a:rPr lang="ko-KR" altLang="en-US" smtClean="0"/>
              <a:t>2019-09-27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658B45-C667-466E-BA07-D1AD55275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60E5F-E89D-431C-B2CD-8DA568EA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4EC11C-62D6-4C99-A121-F220DF92920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827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90990-F2AA-491D-B1BE-FBB5DF1A7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8611DC-FC45-4BD0-BC5B-B73AB4D4F0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47B388-434E-496C-AFE3-B4AAB99E3CAA}" type="datetimeFigureOut">
              <a:rPr lang="ko-KR" altLang="en-US" smtClean="0"/>
              <a:t>2019-09-27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3B9E6B-B332-495F-8074-BE5B455B5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47FF1E-B71E-4E58-9633-89DFA195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4EC11C-62D6-4C99-A121-F220DF92920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659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CB3281-A05C-4B49-B919-403BBEBF66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47B388-434E-496C-AFE3-B4AAB99E3CAA}" type="datetimeFigureOut">
              <a:rPr lang="ko-KR" altLang="en-US" smtClean="0"/>
              <a:t>2019-09-27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3328DDC-5E08-44C3-9336-77F8A5B82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5C4019-85CB-4D76-B04E-1A6EAA11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4EC11C-62D6-4C99-A121-F220DF929201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750B83-E738-4B56-A162-A61299BF1EEE}"/>
              </a:ext>
            </a:extLst>
          </p:cNvPr>
          <p:cNvSpPr/>
          <p:nvPr userDrawn="1"/>
        </p:nvSpPr>
        <p:spPr>
          <a:xfrm>
            <a:off x="0" y="0"/>
            <a:ext cx="12192000" cy="79513"/>
          </a:xfrm>
          <a:prstGeom prst="rect">
            <a:avLst/>
          </a:prstGeom>
          <a:solidFill>
            <a:srgbClr val="007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B5A2B9-61F6-4BF4-817C-C01EF3F37BB8}"/>
              </a:ext>
            </a:extLst>
          </p:cNvPr>
          <p:cNvSpPr/>
          <p:nvPr userDrawn="1"/>
        </p:nvSpPr>
        <p:spPr>
          <a:xfrm>
            <a:off x="0" y="6790062"/>
            <a:ext cx="12192000" cy="79513"/>
          </a:xfrm>
          <a:prstGeom prst="rect">
            <a:avLst/>
          </a:prstGeom>
          <a:solidFill>
            <a:srgbClr val="007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30D01E-A091-4122-B47A-97566FA24A98}"/>
              </a:ext>
            </a:extLst>
          </p:cNvPr>
          <p:cNvSpPr/>
          <p:nvPr userDrawn="1"/>
        </p:nvSpPr>
        <p:spPr>
          <a:xfrm rot="16200000">
            <a:off x="-3401277" y="3441032"/>
            <a:ext cx="6882066" cy="79513"/>
          </a:xfrm>
          <a:prstGeom prst="rect">
            <a:avLst/>
          </a:prstGeom>
          <a:solidFill>
            <a:srgbClr val="007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50FAB7-33DD-4A40-95A4-5197EF777872}"/>
              </a:ext>
            </a:extLst>
          </p:cNvPr>
          <p:cNvSpPr/>
          <p:nvPr userDrawn="1"/>
        </p:nvSpPr>
        <p:spPr>
          <a:xfrm rot="5400000" flipH="1">
            <a:off x="8711210" y="3441033"/>
            <a:ext cx="6882066" cy="79513"/>
          </a:xfrm>
          <a:prstGeom prst="rect">
            <a:avLst/>
          </a:prstGeom>
          <a:solidFill>
            <a:srgbClr val="007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367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CB3281-A05C-4B49-B919-403BBEBF66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47B388-434E-496C-AFE3-B4AAB99E3CAA}" type="datetimeFigureOut">
              <a:rPr lang="ko-KR" altLang="en-US" smtClean="0"/>
              <a:t>2019-09-27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3328DDC-5E08-44C3-9336-77F8A5B82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5C4019-85CB-4D76-B04E-1A6EAA11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4EC11C-62D6-4C99-A121-F220DF929201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750B83-E738-4B56-A162-A61299BF1EEE}"/>
              </a:ext>
            </a:extLst>
          </p:cNvPr>
          <p:cNvSpPr/>
          <p:nvPr userDrawn="1"/>
        </p:nvSpPr>
        <p:spPr>
          <a:xfrm>
            <a:off x="0" y="0"/>
            <a:ext cx="12192000" cy="79513"/>
          </a:xfrm>
          <a:prstGeom prst="rect">
            <a:avLst/>
          </a:prstGeom>
          <a:gradFill>
            <a:gsLst>
              <a:gs pos="50000">
                <a:srgbClr val="86A8E7"/>
              </a:gs>
              <a:gs pos="0">
                <a:srgbClr val="91EAE4"/>
              </a:gs>
              <a:gs pos="100000">
                <a:srgbClr val="7F7FD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B5A2B9-61F6-4BF4-817C-C01EF3F37BB8}"/>
              </a:ext>
            </a:extLst>
          </p:cNvPr>
          <p:cNvSpPr/>
          <p:nvPr userDrawn="1"/>
        </p:nvSpPr>
        <p:spPr>
          <a:xfrm>
            <a:off x="0" y="6790062"/>
            <a:ext cx="12192000" cy="79513"/>
          </a:xfrm>
          <a:prstGeom prst="rect">
            <a:avLst/>
          </a:prstGeom>
          <a:gradFill>
            <a:gsLst>
              <a:gs pos="50000">
                <a:srgbClr val="86A8E7"/>
              </a:gs>
              <a:gs pos="0">
                <a:srgbClr val="91EAE4"/>
              </a:gs>
              <a:gs pos="100000">
                <a:srgbClr val="7F7FD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44AA4E-56E7-43F5-8556-48C19F7572A4}"/>
              </a:ext>
            </a:extLst>
          </p:cNvPr>
          <p:cNvSpPr txBox="1"/>
          <p:nvPr userDrawn="1"/>
        </p:nvSpPr>
        <p:spPr>
          <a:xfrm>
            <a:off x="10675620" y="6611139"/>
            <a:ext cx="155448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50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TEAM</a:t>
            </a:r>
            <a:r>
              <a:rPr lang="en-US" altLang="ko-KR" sz="950" spc="-120" baseline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 CAERANG</a:t>
            </a:r>
            <a:endParaRPr lang="ko-KR" altLang="en-US" sz="95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91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F2CE67-B5E4-4E69-9224-D329ED820CE6}"/>
              </a:ext>
            </a:extLst>
          </p:cNvPr>
          <p:cNvSpPr txBox="1"/>
          <p:nvPr userDrawn="1"/>
        </p:nvSpPr>
        <p:spPr>
          <a:xfrm>
            <a:off x="10675620" y="6649202"/>
            <a:ext cx="155448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50" spc="-1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TEAM </a:t>
            </a:r>
            <a:r>
              <a:rPr lang="en-US" altLang="ko-KR" sz="950" spc="-120" baseline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950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CAERANG</a:t>
            </a:r>
            <a:endParaRPr lang="ko-KR" altLang="en-US" sz="95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194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4F60E6-D8B9-4A23-9E1F-E18C2540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F22346-8E68-4413-804B-5BC52C2FE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1438C0-CD91-434B-A466-4DC5391462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7B388-434E-496C-AFE3-B4AAB99E3CAA}" type="datetimeFigureOut">
              <a:rPr lang="ko-KR" altLang="en-US" smtClean="0"/>
              <a:t>2019-09-27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419E12-B77E-4BAF-A504-2E1B0AFC2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A1C61B-C0D3-4799-94C6-D21E0F86C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EC11C-62D6-4C99-A121-F220DF92920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010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8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857056-6EDB-418E-BBC1-226CC198E260}"/>
              </a:ext>
            </a:extLst>
          </p:cNvPr>
          <p:cNvSpPr txBox="1"/>
          <p:nvPr/>
        </p:nvSpPr>
        <p:spPr>
          <a:xfrm>
            <a:off x="3948111" y="6057984"/>
            <a:ext cx="4295775" cy="507831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50" b="1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2019.09.27</a:t>
            </a:r>
            <a:endParaRPr lang="en-US" altLang="ko-KR" sz="1350" b="1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350" b="1" spc="-1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 </a:t>
            </a:r>
            <a:r>
              <a:rPr lang="ko-KR" altLang="en-US" sz="1350" b="1" spc="-12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씨애랑</a:t>
            </a:r>
            <a:endParaRPr lang="ko-KR" altLang="en-US" sz="1350" b="1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11A743-EBF0-48A1-B028-18A9630D2FE1}"/>
              </a:ext>
            </a:extLst>
          </p:cNvPr>
          <p:cNvSpPr txBox="1"/>
          <p:nvPr/>
        </p:nvSpPr>
        <p:spPr>
          <a:xfrm>
            <a:off x="3590925" y="2914076"/>
            <a:ext cx="5010150" cy="369332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강원 아이디어 </a:t>
            </a:r>
            <a:r>
              <a:rPr lang="ko-KR" altLang="en-US" b="1" spc="1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해커톤</a:t>
            </a:r>
            <a:endParaRPr lang="ko-KR" altLang="en-US" b="1" spc="1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CE0DD-3F5F-4EA0-87CA-95D91844A491}"/>
              </a:ext>
            </a:extLst>
          </p:cNvPr>
          <p:cNvSpPr txBox="1"/>
          <p:nvPr/>
        </p:nvSpPr>
        <p:spPr>
          <a:xfrm>
            <a:off x="3384042" y="3302117"/>
            <a:ext cx="5423912" cy="830997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spc="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강원 </a:t>
            </a:r>
            <a:r>
              <a:rPr lang="ko-KR" altLang="en-US" sz="4800" spc="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시장가장</a:t>
            </a:r>
            <a:endParaRPr lang="ko-KR" altLang="en-US" sz="4800" spc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FBBF75-BF8D-4968-9D77-47EE51D18B7C}"/>
              </a:ext>
            </a:extLst>
          </p:cNvPr>
          <p:cNvSpPr/>
          <p:nvPr/>
        </p:nvSpPr>
        <p:spPr>
          <a:xfrm>
            <a:off x="4248586" y="2837595"/>
            <a:ext cx="3572908" cy="45719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29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96209C-18AE-4D1E-BFFD-1F924A12AD68}"/>
              </a:ext>
            </a:extLst>
          </p:cNvPr>
          <p:cNvSpPr/>
          <p:nvPr/>
        </p:nvSpPr>
        <p:spPr>
          <a:xfrm>
            <a:off x="4398904" y="461290"/>
            <a:ext cx="3394188" cy="5532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8D7610-40AC-4450-AD4D-870C7C08F086}"/>
              </a:ext>
            </a:extLst>
          </p:cNvPr>
          <p:cNvSpPr txBox="1"/>
          <p:nvPr/>
        </p:nvSpPr>
        <p:spPr>
          <a:xfrm>
            <a:off x="4186161" y="575803"/>
            <a:ext cx="381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구조</a:t>
            </a:r>
            <a:endParaRPr lang="ko-KR" altLang="en-US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67" y="1004328"/>
            <a:ext cx="9162014" cy="5599672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>
            <a:off x="9151620" y="2118360"/>
            <a:ext cx="528180" cy="953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800" y="1162594"/>
            <a:ext cx="2008147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63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96209C-18AE-4D1E-BFFD-1F924A12AD68}"/>
              </a:ext>
            </a:extLst>
          </p:cNvPr>
          <p:cNvSpPr/>
          <p:nvPr/>
        </p:nvSpPr>
        <p:spPr>
          <a:xfrm>
            <a:off x="4398904" y="461290"/>
            <a:ext cx="3394188" cy="5532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8D7610-40AC-4450-AD4D-870C7C08F086}"/>
              </a:ext>
            </a:extLst>
          </p:cNvPr>
          <p:cNvSpPr txBox="1"/>
          <p:nvPr/>
        </p:nvSpPr>
        <p:spPr>
          <a:xfrm>
            <a:off x="4186161" y="575803"/>
            <a:ext cx="381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데이터베이스 스키마</a:t>
            </a:r>
            <a:endParaRPr lang="ko-KR" altLang="en-US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3" r="32701" b="43515"/>
          <a:stretch/>
        </p:blipFill>
        <p:spPr>
          <a:xfrm>
            <a:off x="555569" y="1004328"/>
            <a:ext cx="11223566" cy="55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22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96209C-18AE-4D1E-BFFD-1F924A12AD68}"/>
              </a:ext>
            </a:extLst>
          </p:cNvPr>
          <p:cNvSpPr/>
          <p:nvPr/>
        </p:nvSpPr>
        <p:spPr>
          <a:xfrm>
            <a:off x="4398904" y="461290"/>
            <a:ext cx="3394188" cy="5532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8D7610-40AC-4450-AD4D-870C7C08F086}"/>
              </a:ext>
            </a:extLst>
          </p:cNvPr>
          <p:cNvSpPr txBox="1"/>
          <p:nvPr/>
        </p:nvSpPr>
        <p:spPr>
          <a:xfrm>
            <a:off x="4186161" y="575803"/>
            <a:ext cx="381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번호표</a:t>
            </a:r>
            <a:r>
              <a:rPr lang="en-US" altLang="ko-KR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대기시간</a:t>
            </a:r>
            <a:r>
              <a:rPr lang="en-US" altLang="ko-KR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처리 순서도</a:t>
            </a:r>
            <a:endParaRPr lang="ko-KR" altLang="en-US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4"/>
          <a:stretch/>
        </p:blipFill>
        <p:spPr>
          <a:xfrm>
            <a:off x="921325" y="1004328"/>
            <a:ext cx="10349345" cy="545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22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BDA5AE-3EF7-4EA7-A72A-0AFA70667567}"/>
              </a:ext>
            </a:extLst>
          </p:cNvPr>
          <p:cNvSpPr txBox="1"/>
          <p:nvPr/>
        </p:nvSpPr>
        <p:spPr>
          <a:xfrm>
            <a:off x="-2484120" y="3114337"/>
            <a:ext cx="597408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0" spc="-1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BFF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0</a:t>
            </a:r>
            <a:endParaRPr lang="ko-KR" altLang="en-US" sz="2600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BFF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873E26-1C16-4CD3-9DC1-F728EACC47BE}"/>
              </a:ext>
            </a:extLst>
          </p:cNvPr>
          <p:cNvSpPr txBox="1"/>
          <p:nvPr/>
        </p:nvSpPr>
        <p:spPr>
          <a:xfrm>
            <a:off x="-701040" y="3114337"/>
            <a:ext cx="597408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0" spc="-1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BFF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4</a:t>
            </a:r>
            <a:endParaRPr lang="ko-KR" altLang="en-US" sz="2600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BFF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F29A5-EB53-412F-B375-430C622DCD70}"/>
              </a:ext>
            </a:extLst>
          </p:cNvPr>
          <p:cNvCxnSpPr>
            <a:cxnSpLocks/>
          </p:cNvCxnSpPr>
          <p:nvPr/>
        </p:nvCxnSpPr>
        <p:spPr>
          <a:xfrm flipV="1">
            <a:off x="3383216" y="3870960"/>
            <a:ext cx="1143000" cy="1127760"/>
          </a:xfrm>
          <a:prstGeom prst="line">
            <a:avLst/>
          </a:prstGeom>
          <a:ln w="5080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11976A2-FB7A-429E-9AE8-C521E95D456A}"/>
              </a:ext>
            </a:extLst>
          </p:cNvPr>
          <p:cNvCxnSpPr>
            <a:cxnSpLocks/>
          </p:cNvCxnSpPr>
          <p:nvPr/>
        </p:nvCxnSpPr>
        <p:spPr>
          <a:xfrm>
            <a:off x="4511103" y="3878326"/>
            <a:ext cx="502913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E92312-3504-45F8-8CC1-2F2C50C26E39}"/>
              </a:ext>
            </a:extLst>
          </p:cNvPr>
          <p:cNvSpPr txBox="1"/>
          <p:nvPr/>
        </p:nvSpPr>
        <p:spPr>
          <a:xfrm>
            <a:off x="3136529" y="3293879"/>
            <a:ext cx="568445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150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AI </a:t>
            </a:r>
            <a:r>
              <a:rPr lang="ko-KR" altLang="en-US" sz="3150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 예정</a:t>
            </a:r>
            <a:endParaRPr lang="ko-KR" altLang="en-US" sz="315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922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E36AE-2AFD-4755-9C8F-C23D4737C67A}"/>
              </a:ext>
            </a:extLst>
          </p:cNvPr>
          <p:cNvSpPr/>
          <p:nvPr/>
        </p:nvSpPr>
        <p:spPr>
          <a:xfrm>
            <a:off x="-8315" y="2197"/>
            <a:ext cx="12192000" cy="6855803"/>
          </a:xfrm>
          <a:prstGeom prst="rect">
            <a:avLst/>
          </a:prstGeom>
          <a:solidFill>
            <a:srgbClr val="305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D11754-00C3-4E48-A3AC-D207A76BE86A}"/>
              </a:ext>
            </a:extLst>
          </p:cNvPr>
          <p:cNvSpPr/>
          <p:nvPr/>
        </p:nvSpPr>
        <p:spPr>
          <a:xfrm>
            <a:off x="0" y="6232014"/>
            <a:ext cx="12192000" cy="6259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E9544E-A1AF-4570-A1E2-79CC8F85560B}"/>
              </a:ext>
            </a:extLst>
          </p:cNvPr>
          <p:cNvCxnSpPr>
            <a:cxnSpLocks/>
          </p:cNvCxnSpPr>
          <p:nvPr/>
        </p:nvCxnSpPr>
        <p:spPr>
          <a:xfrm>
            <a:off x="0" y="6549744"/>
            <a:ext cx="12192000" cy="0"/>
          </a:xfrm>
          <a:prstGeom prst="line">
            <a:avLst/>
          </a:prstGeom>
          <a:ln w="180975"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BF5E95-72C7-439B-ACA1-3A84771FCCFB}"/>
              </a:ext>
            </a:extLst>
          </p:cNvPr>
          <p:cNvSpPr/>
          <p:nvPr/>
        </p:nvSpPr>
        <p:spPr>
          <a:xfrm>
            <a:off x="4398904" y="461290"/>
            <a:ext cx="3394188" cy="5532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820E1A9-A022-49BC-8F85-AEF11F1B300D}"/>
              </a:ext>
            </a:extLst>
          </p:cNvPr>
          <p:cNvSpPr txBox="1"/>
          <p:nvPr/>
        </p:nvSpPr>
        <p:spPr>
          <a:xfrm>
            <a:off x="4186161" y="575803"/>
            <a:ext cx="381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AI </a:t>
            </a:r>
            <a:r>
              <a:rPr lang="ko-KR" altLang="en-US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 예정 </a:t>
            </a:r>
            <a:endParaRPr lang="ko-KR" altLang="en-US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C5932C4-6752-4DC0-B86D-F9817DD2DDD1}"/>
              </a:ext>
            </a:extLst>
          </p:cNvPr>
          <p:cNvSpPr/>
          <p:nvPr/>
        </p:nvSpPr>
        <p:spPr>
          <a:xfrm>
            <a:off x="406062" y="1481493"/>
            <a:ext cx="2468759" cy="3841637"/>
          </a:xfrm>
          <a:prstGeom prst="roundRect">
            <a:avLst/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08BE4E9-F28A-46F2-ABB0-FB9DC0864209}"/>
              </a:ext>
            </a:extLst>
          </p:cNvPr>
          <p:cNvSpPr/>
          <p:nvPr/>
        </p:nvSpPr>
        <p:spPr>
          <a:xfrm>
            <a:off x="395732" y="1481493"/>
            <a:ext cx="2468759" cy="3841637"/>
          </a:xfrm>
          <a:prstGeom prst="roundRect">
            <a:avLst/>
          </a:prstGeom>
          <a:noFill/>
          <a:ln w="171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677BE7C-3A0E-49F8-ADF4-A8DE7F4B8D18}"/>
              </a:ext>
            </a:extLst>
          </p:cNvPr>
          <p:cNvGrpSpPr/>
          <p:nvPr/>
        </p:nvGrpSpPr>
        <p:grpSpPr>
          <a:xfrm>
            <a:off x="1200841" y="4768899"/>
            <a:ext cx="858545" cy="1463115"/>
            <a:chOff x="558065" y="3327400"/>
            <a:chExt cx="1117600" cy="190459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A139D8E-6AA5-4557-9E97-D89D5E97A0BD}"/>
                </a:ext>
              </a:extLst>
            </p:cNvPr>
            <p:cNvSpPr/>
            <p:nvPr/>
          </p:nvSpPr>
          <p:spPr>
            <a:xfrm>
              <a:off x="1060985" y="4187829"/>
              <a:ext cx="111760" cy="104416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C544FD0-9D30-42FC-9890-CE0CCF9C0C2F}"/>
                </a:ext>
              </a:extLst>
            </p:cNvPr>
            <p:cNvSpPr/>
            <p:nvPr/>
          </p:nvSpPr>
          <p:spPr>
            <a:xfrm>
              <a:off x="558065" y="3327400"/>
              <a:ext cx="1117600" cy="111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81479F4-D93B-4ACD-B004-E69355C885F6}"/>
                </a:ext>
              </a:extLst>
            </p:cNvPr>
            <p:cNvSpPr/>
            <p:nvPr/>
          </p:nvSpPr>
          <p:spPr>
            <a:xfrm>
              <a:off x="697031" y="3466366"/>
              <a:ext cx="839669" cy="839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0292D02F-A28F-4816-B941-1C00AF27F6B8}"/>
              </a:ext>
            </a:extLst>
          </p:cNvPr>
          <p:cNvSpPr/>
          <p:nvPr/>
        </p:nvSpPr>
        <p:spPr>
          <a:xfrm>
            <a:off x="3396821" y="1481493"/>
            <a:ext cx="2468759" cy="3841637"/>
          </a:xfrm>
          <a:prstGeom prst="roundRect">
            <a:avLst/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2B09AE1E-C6AC-4CFE-9326-AB1223057D49}"/>
              </a:ext>
            </a:extLst>
          </p:cNvPr>
          <p:cNvSpPr/>
          <p:nvPr/>
        </p:nvSpPr>
        <p:spPr>
          <a:xfrm>
            <a:off x="3386491" y="1481493"/>
            <a:ext cx="2468759" cy="3841637"/>
          </a:xfrm>
          <a:prstGeom prst="roundRect">
            <a:avLst/>
          </a:prstGeom>
          <a:noFill/>
          <a:ln w="171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51A732C-3618-41A7-88C3-448CF1ED8F86}"/>
              </a:ext>
            </a:extLst>
          </p:cNvPr>
          <p:cNvGrpSpPr/>
          <p:nvPr/>
        </p:nvGrpSpPr>
        <p:grpSpPr>
          <a:xfrm>
            <a:off x="4191600" y="4768899"/>
            <a:ext cx="858545" cy="1463115"/>
            <a:chOff x="558065" y="3327400"/>
            <a:chExt cx="1117600" cy="1904591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4D5B852-26B4-46C0-8FC5-24B2020CC37A}"/>
                </a:ext>
              </a:extLst>
            </p:cNvPr>
            <p:cNvSpPr/>
            <p:nvPr/>
          </p:nvSpPr>
          <p:spPr>
            <a:xfrm>
              <a:off x="1060985" y="4187829"/>
              <a:ext cx="111760" cy="104416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95AC3C9C-2071-4AB1-BA16-3C8D45069850}"/>
                </a:ext>
              </a:extLst>
            </p:cNvPr>
            <p:cNvSpPr/>
            <p:nvPr/>
          </p:nvSpPr>
          <p:spPr>
            <a:xfrm>
              <a:off x="558065" y="3327400"/>
              <a:ext cx="1117600" cy="111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F8FA3F6-46C6-499A-815C-80BF51E9A5FC}"/>
                </a:ext>
              </a:extLst>
            </p:cNvPr>
            <p:cNvSpPr/>
            <p:nvPr/>
          </p:nvSpPr>
          <p:spPr>
            <a:xfrm>
              <a:off x="697031" y="3466366"/>
              <a:ext cx="839669" cy="839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26689DA-992E-48BC-A5E7-1D4248DD029A}"/>
              </a:ext>
            </a:extLst>
          </p:cNvPr>
          <p:cNvSpPr/>
          <p:nvPr/>
        </p:nvSpPr>
        <p:spPr>
          <a:xfrm>
            <a:off x="6387580" y="1481493"/>
            <a:ext cx="2468759" cy="3841637"/>
          </a:xfrm>
          <a:prstGeom prst="roundRect">
            <a:avLst/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E4715475-8ECB-4A5D-BED7-D4D37731094C}"/>
              </a:ext>
            </a:extLst>
          </p:cNvPr>
          <p:cNvSpPr/>
          <p:nvPr/>
        </p:nvSpPr>
        <p:spPr>
          <a:xfrm>
            <a:off x="6377250" y="1481493"/>
            <a:ext cx="2468759" cy="3841637"/>
          </a:xfrm>
          <a:prstGeom prst="roundRect">
            <a:avLst/>
          </a:prstGeom>
          <a:noFill/>
          <a:ln w="171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061353A-0488-4644-B40D-D6A227E556C9}"/>
              </a:ext>
            </a:extLst>
          </p:cNvPr>
          <p:cNvGrpSpPr/>
          <p:nvPr/>
        </p:nvGrpSpPr>
        <p:grpSpPr>
          <a:xfrm>
            <a:off x="7182359" y="4768899"/>
            <a:ext cx="858545" cy="1463115"/>
            <a:chOff x="558065" y="3327400"/>
            <a:chExt cx="1117600" cy="1904591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B49CE0D-B035-4F56-948C-F951D4328CAB}"/>
                </a:ext>
              </a:extLst>
            </p:cNvPr>
            <p:cNvSpPr/>
            <p:nvPr/>
          </p:nvSpPr>
          <p:spPr>
            <a:xfrm>
              <a:off x="1060985" y="4187829"/>
              <a:ext cx="111760" cy="104416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59F86160-A425-4BD9-96B3-742CCF769B82}"/>
                </a:ext>
              </a:extLst>
            </p:cNvPr>
            <p:cNvSpPr/>
            <p:nvPr/>
          </p:nvSpPr>
          <p:spPr>
            <a:xfrm>
              <a:off x="558065" y="3327400"/>
              <a:ext cx="1117600" cy="111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2E0839CD-E1FE-461A-889F-480E870C6EF7}"/>
                </a:ext>
              </a:extLst>
            </p:cNvPr>
            <p:cNvSpPr/>
            <p:nvPr/>
          </p:nvSpPr>
          <p:spPr>
            <a:xfrm>
              <a:off x="697031" y="3466366"/>
              <a:ext cx="839669" cy="839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B7A01514-C416-47D6-9106-62B4E2B43791}"/>
              </a:ext>
            </a:extLst>
          </p:cNvPr>
          <p:cNvSpPr/>
          <p:nvPr/>
        </p:nvSpPr>
        <p:spPr>
          <a:xfrm>
            <a:off x="9356527" y="1481493"/>
            <a:ext cx="2468759" cy="3841637"/>
          </a:xfrm>
          <a:prstGeom prst="roundRect">
            <a:avLst/>
          </a:prstGeom>
          <a:solidFill>
            <a:schemeClr val="bg1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AA9CE6EB-24F3-4EA2-9B5E-2379E2253049}"/>
              </a:ext>
            </a:extLst>
          </p:cNvPr>
          <p:cNvSpPr/>
          <p:nvPr/>
        </p:nvSpPr>
        <p:spPr>
          <a:xfrm>
            <a:off x="9368008" y="1481493"/>
            <a:ext cx="2468759" cy="3841637"/>
          </a:xfrm>
          <a:prstGeom prst="roundRect">
            <a:avLst/>
          </a:prstGeom>
          <a:noFill/>
          <a:ln w="171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1B16348-D84C-4E27-A610-177F5AAAA0CC}"/>
              </a:ext>
            </a:extLst>
          </p:cNvPr>
          <p:cNvGrpSpPr/>
          <p:nvPr/>
        </p:nvGrpSpPr>
        <p:grpSpPr>
          <a:xfrm>
            <a:off x="10173117" y="4768899"/>
            <a:ext cx="858545" cy="1463115"/>
            <a:chOff x="558065" y="3327400"/>
            <a:chExt cx="1117600" cy="1904591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229F6DD-D3FB-4A53-99A9-0E4E1FB12F38}"/>
                </a:ext>
              </a:extLst>
            </p:cNvPr>
            <p:cNvSpPr/>
            <p:nvPr/>
          </p:nvSpPr>
          <p:spPr>
            <a:xfrm>
              <a:off x="1060985" y="4187829"/>
              <a:ext cx="111760" cy="104416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5DB24366-C223-41B5-AFAF-D78F4D985B9B}"/>
                </a:ext>
              </a:extLst>
            </p:cNvPr>
            <p:cNvSpPr/>
            <p:nvPr/>
          </p:nvSpPr>
          <p:spPr>
            <a:xfrm>
              <a:off x="558065" y="3327400"/>
              <a:ext cx="1117600" cy="111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C06C0AD5-3DB7-4B23-A09D-7D47CDC64838}"/>
                </a:ext>
              </a:extLst>
            </p:cNvPr>
            <p:cNvSpPr/>
            <p:nvPr/>
          </p:nvSpPr>
          <p:spPr>
            <a:xfrm>
              <a:off x="697031" y="3466366"/>
              <a:ext cx="839669" cy="839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3750" y="2055277"/>
            <a:ext cx="2578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AI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활용 이유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ko-KR" altLang="en-US" sz="2000" spc="-12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29773" y="2055277"/>
            <a:ext cx="2578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방법</a:t>
            </a:r>
            <a:endParaRPr lang="ko-KR" altLang="en-US" sz="2000" spc="-12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32668" y="2055277"/>
            <a:ext cx="2578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A I </a:t>
            </a:r>
            <a:r>
              <a:rPr lang="ko-KR" altLang="en-US" sz="2000" b="1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활용 </a:t>
            </a:r>
            <a:r>
              <a:rPr lang="en-US" altLang="ko-KR" sz="2000" b="1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(1)</a:t>
            </a:r>
            <a:endParaRPr lang="ko-KR" altLang="en-US" sz="2000" b="1" spc="-12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314904" y="2055277"/>
            <a:ext cx="2578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A I </a:t>
            </a:r>
            <a:r>
              <a:rPr lang="ko-KR" altLang="en-US" sz="2000" b="1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활용 </a:t>
            </a:r>
            <a:r>
              <a:rPr lang="en-US" altLang="ko-KR" sz="2000" b="1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(2)</a:t>
            </a:r>
            <a:endParaRPr lang="ko-KR" altLang="en-US" sz="2000" b="1" spc="-12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070" y="2964000"/>
            <a:ext cx="1986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쉬운 </a:t>
            </a:r>
            <a:r>
              <a:rPr lang="ko-KR" altLang="en-US" sz="1600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유지</a:t>
            </a:r>
            <a:r>
              <a:rPr lang="en-US" altLang="ko-KR" sz="1600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보수</a:t>
            </a:r>
            <a:endParaRPr lang="en-US" altLang="ko-KR" sz="1600" spc="-12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짧은 프로그램 </a:t>
            </a:r>
            <a:endParaRPr lang="en-US" altLang="ko-KR" sz="1600" spc="-12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우수한 성능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12957" y="2881509"/>
            <a:ext cx="22364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고객이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주문한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뒤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점포에서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보내는 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수집해 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학습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503716" y="2725963"/>
            <a:ext cx="22364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손님이 카테고리를 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입력한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경우 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카테고리에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맞는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많이 주문한 메뉴를 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주문량으로 계산해 추천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484144" y="3122328"/>
            <a:ext cx="2236485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실시간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메뉴에 맞는 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여유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점포를 검색해 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사용자에게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추천</a:t>
            </a:r>
          </a:p>
          <a:p>
            <a:pPr algn="ctr">
              <a:lnSpc>
                <a:spcPct val="150000"/>
              </a:lnSpc>
            </a:pP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830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BDA5AE-3EF7-4EA7-A72A-0AFA70667567}"/>
              </a:ext>
            </a:extLst>
          </p:cNvPr>
          <p:cNvSpPr txBox="1"/>
          <p:nvPr/>
        </p:nvSpPr>
        <p:spPr>
          <a:xfrm>
            <a:off x="-2484120" y="3114337"/>
            <a:ext cx="597408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0" spc="-1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BFF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0</a:t>
            </a:r>
            <a:endParaRPr lang="ko-KR" altLang="en-US" sz="2600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BFF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873E26-1C16-4CD3-9DC1-F728EACC47BE}"/>
              </a:ext>
            </a:extLst>
          </p:cNvPr>
          <p:cNvSpPr txBox="1"/>
          <p:nvPr/>
        </p:nvSpPr>
        <p:spPr>
          <a:xfrm>
            <a:off x="-701040" y="3114337"/>
            <a:ext cx="597408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0" spc="-1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BFF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5</a:t>
            </a:r>
            <a:endParaRPr lang="ko-KR" altLang="en-US" sz="2600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BFF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F29A5-EB53-412F-B375-430C622DCD70}"/>
              </a:ext>
            </a:extLst>
          </p:cNvPr>
          <p:cNvCxnSpPr>
            <a:cxnSpLocks/>
          </p:cNvCxnSpPr>
          <p:nvPr/>
        </p:nvCxnSpPr>
        <p:spPr>
          <a:xfrm flipV="1">
            <a:off x="3383216" y="3870960"/>
            <a:ext cx="1143000" cy="1127760"/>
          </a:xfrm>
          <a:prstGeom prst="line">
            <a:avLst/>
          </a:prstGeom>
          <a:ln w="5080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11976A2-FB7A-429E-9AE8-C521E95D456A}"/>
              </a:ext>
            </a:extLst>
          </p:cNvPr>
          <p:cNvCxnSpPr>
            <a:cxnSpLocks/>
          </p:cNvCxnSpPr>
          <p:nvPr/>
        </p:nvCxnSpPr>
        <p:spPr>
          <a:xfrm>
            <a:off x="4511103" y="3878326"/>
            <a:ext cx="502913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E92312-3504-45F8-8CC1-2F2C50C26E39}"/>
              </a:ext>
            </a:extLst>
          </p:cNvPr>
          <p:cNvSpPr txBox="1"/>
          <p:nvPr/>
        </p:nvSpPr>
        <p:spPr>
          <a:xfrm>
            <a:off x="2611428" y="3290196"/>
            <a:ext cx="568445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50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디자인</a:t>
            </a:r>
            <a:endParaRPr lang="ko-KR" altLang="en-US" sz="315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3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7E5F8F-9AEC-4459-89DF-1AE7EEB97149}"/>
              </a:ext>
            </a:extLst>
          </p:cNvPr>
          <p:cNvSpPr/>
          <p:nvPr/>
        </p:nvSpPr>
        <p:spPr>
          <a:xfrm>
            <a:off x="0" y="22140"/>
            <a:ext cx="12192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9AB3DD">
                    <a:alpha val="0"/>
                  </a:srgbClr>
                </a:solidFill>
              </a:ln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96209C-18AE-4D1E-BFFD-1F924A12AD68}"/>
              </a:ext>
            </a:extLst>
          </p:cNvPr>
          <p:cNvSpPr/>
          <p:nvPr/>
        </p:nvSpPr>
        <p:spPr>
          <a:xfrm>
            <a:off x="4398904" y="461290"/>
            <a:ext cx="3394188" cy="5532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8D7610-40AC-4450-AD4D-870C7C08F086}"/>
              </a:ext>
            </a:extLst>
          </p:cNvPr>
          <p:cNvSpPr txBox="1"/>
          <p:nvPr/>
        </p:nvSpPr>
        <p:spPr>
          <a:xfrm>
            <a:off x="4186161" y="575803"/>
            <a:ext cx="381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디자인</a:t>
            </a:r>
            <a:endParaRPr lang="ko-KR" altLang="en-US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070C2F-7EA2-4E9C-AAF1-B605948F0C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31" t="25891" b="15038"/>
          <a:stretch/>
        </p:blipFill>
        <p:spPr>
          <a:xfrm rot="1380000">
            <a:off x="3845310" y="2592707"/>
            <a:ext cx="6820712" cy="4673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6CE0DD-3F5F-4EA0-87CA-95D91844A491}"/>
              </a:ext>
            </a:extLst>
          </p:cNvPr>
          <p:cNvSpPr txBox="1"/>
          <p:nvPr/>
        </p:nvSpPr>
        <p:spPr>
          <a:xfrm>
            <a:off x="3384042" y="1217227"/>
            <a:ext cx="5423912" cy="830997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spc="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강원 </a:t>
            </a:r>
            <a:r>
              <a:rPr lang="ko-KR" altLang="en-US" sz="4800" spc="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시장가장</a:t>
            </a:r>
            <a:endParaRPr lang="ko-KR" altLang="en-US" sz="4800" spc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문체부 훈민정음체" panose="02020603020101020101" pitchFamily="18" charset="-127"/>
              <a:ea typeface="문체부 훈민정음체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38" y="2822819"/>
            <a:ext cx="1840244" cy="327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2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7E5F8F-9AEC-4459-89DF-1AE7EEB97149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9AB3DD">
                    <a:alpha val="0"/>
                  </a:srgbClr>
                </a:solidFill>
              </a:ln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96209C-18AE-4D1E-BFFD-1F924A12AD68}"/>
              </a:ext>
            </a:extLst>
          </p:cNvPr>
          <p:cNvSpPr/>
          <p:nvPr/>
        </p:nvSpPr>
        <p:spPr>
          <a:xfrm>
            <a:off x="4398904" y="461290"/>
            <a:ext cx="3394188" cy="5532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8D7610-40AC-4450-AD4D-870C7C08F086}"/>
              </a:ext>
            </a:extLst>
          </p:cNvPr>
          <p:cNvSpPr txBox="1"/>
          <p:nvPr/>
        </p:nvSpPr>
        <p:spPr>
          <a:xfrm>
            <a:off x="4186161" y="575803"/>
            <a:ext cx="381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디자인</a:t>
            </a:r>
            <a:endParaRPr lang="ko-KR" altLang="en-US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91" y="1575303"/>
            <a:ext cx="2380033" cy="48177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169" y="1575303"/>
            <a:ext cx="2380033" cy="48177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95" y="1595921"/>
            <a:ext cx="2380033" cy="48177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18" y="2143499"/>
            <a:ext cx="2083205" cy="37045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54" y="2173170"/>
            <a:ext cx="2070007" cy="36954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221" y="1575303"/>
            <a:ext cx="2380033" cy="48177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854" y="2135187"/>
            <a:ext cx="2085806" cy="37045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40" y="2116138"/>
            <a:ext cx="2185734" cy="3752482"/>
          </a:xfrm>
          <a:prstGeom prst="rect">
            <a:avLst/>
          </a:prstGeom>
        </p:spPr>
      </p:pic>
      <p:sp>
        <p:nvSpPr>
          <p:cNvPr id="30" name="원호 29"/>
          <p:cNvSpPr/>
          <p:nvPr/>
        </p:nvSpPr>
        <p:spPr>
          <a:xfrm rot="10800000">
            <a:off x="5486399" y="5071210"/>
            <a:ext cx="4893017" cy="1553582"/>
          </a:xfrm>
          <a:prstGeom prst="arc">
            <a:avLst>
              <a:gd name="adj1" fmla="val 11984853"/>
              <a:gd name="adj2" fmla="val 116259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/>
          <p:cNvSpPr/>
          <p:nvPr/>
        </p:nvSpPr>
        <p:spPr>
          <a:xfrm rot="2894285">
            <a:off x="9498046" y="6298778"/>
            <a:ext cx="190500" cy="16698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5694378" y="3807229"/>
            <a:ext cx="922553" cy="25193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775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BDA5AE-3EF7-4EA7-A72A-0AFA70667567}"/>
              </a:ext>
            </a:extLst>
          </p:cNvPr>
          <p:cNvSpPr txBox="1"/>
          <p:nvPr/>
        </p:nvSpPr>
        <p:spPr>
          <a:xfrm>
            <a:off x="-2484120" y="3114337"/>
            <a:ext cx="597408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0" spc="-1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BFF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0</a:t>
            </a:r>
            <a:endParaRPr lang="ko-KR" altLang="en-US" sz="2600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BFF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873E26-1C16-4CD3-9DC1-F728EACC47BE}"/>
              </a:ext>
            </a:extLst>
          </p:cNvPr>
          <p:cNvSpPr txBox="1"/>
          <p:nvPr/>
        </p:nvSpPr>
        <p:spPr>
          <a:xfrm>
            <a:off x="-701040" y="3114337"/>
            <a:ext cx="597408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0" spc="-1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BFF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6</a:t>
            </a:r>
            <a:endParaRPr lang="ko-KR" altLang="en-US" sz="2600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BFF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F29A5-EB53-412F-B375-430C622DCD70}"/>
              </a:ext>
            </a:extLst>
          </p:cNvPr>
          <p:cNvCxnSpPr>
            <a:cxnSpLocks/>
          </p:cNvCxnSpPr>
          <p:nvPr/>
        </p:nvCxnSpPr>
        <p:spPr>
          <a:xfrm flipV="1">
            <a:off x="3383216" y="3870960"/>
            <a:ext cx="1143000" cy="1127760"/>
          </a:xfrm>
          <a:prstGeom prst="line">
            <a:avLst/>
          </a:prstGeom>
          <a:ln w="5080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11976A2-FB7A-429E-9AE8-C521E95D456A}"/>
              </a:ext>
            </a:extLst>
          </p:cNvPr>
          <p:cNvCxnSpPr>
            <a:cxnSpLocks/>
          </p:cNvCxnSpPr>
          <p:nvPr/>
        </p:nvCxnSpPr>
        <p:spPr>
          <a:xfrm>
            <a:off x="4511103" y="3878326"/>
            <a:ext cx="502913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E92312-3504-45F8-8CC1-2F2C50C26E39}"/>
              </a:ext>
            </a:extLst>
          </p:cNvPr>
          <p:cNvSpPr txBox="1"/>
          <p:nvPr/>
        </p:nvSpPr>
        <p:spPr>
          <a:xfrm>
            <a:off x="2611428" y="3290196"/>
            <a:ext cx="568445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150" spc="-12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 &amp; A</a:t>
            </a:r>
            <a:endParaRPr lang="ko-KR" altLang="en-US" sz="315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14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9E678F9-4D2F-47CC-A98E-1575C3602AB5}"/>
              </a:ext>
            </a:extLst>
          </p:cNvPr>
          <p:cNvSpPr txBox="1"/>
          <p:nvPr/>
        </p:nvSpPr>
        <p:spPr>
          <a:xfrm>
            <a:off x="3798336" y="1596463"/>
            <a:ext cx="73034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개발 개요</a:t>
            </a:r>
            <a:endParaRPr lang="en-US" altLang="ko-KR" sz="2400" spc="-1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4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  <a:endParaRPr lang="en-US" altLang="ko-KR" sz="2400" spc="-1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24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4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lang="ko-KR" altLang="en-US" sz="24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구조도</a:t>
            </a:r>
            <a:endParaRPr lang="en-US" altLang="ko-KR" sz="2400" spc="-1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4. AI </a:t>
            </a:r>
            <a:r>
              <a:rPr lang="ko-KR" altLang="en-US" sz="24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활용 예정</a:t>
            </a:r>
            <a:endParaRPr lang="en-US" altLang="ko-KR" sz="2400" spc="-1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4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디자인</a:t>
            </a:r>
            <a:r>
              <a:rPr lang="en-US" altLang="ko-KR" sz="24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</a:p>
          <a:p>
            <a:pPr>
              <a:lnSpc>
                <a:spcPct val="200000"/>
              </a:lnSpc>
            </a:pPr>
            <a:r>
              <a:rPr lang="en-US" altLang="ko-KR" sz="2400" spc="-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6. Q &amp; A</a:t>
            </a:r>
            <a:endParaRPr lang="ko-KR" alt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3FA8B218-827B-499B-B496-34E205D83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9623" y="4765523"/>
            <a:ext cx="3723226" cy="256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992822-3C10-4B8D-95C0-E83D4EAD9FEA}"/>
              </a:ext>
            </a:extLst>
          </p:cNvPr>
          <p:cNvSpPr/>
          <p:nvPr/>
        </p:nvSpPr>
        <p:spPr>
          <a:xfrm>
            <a:off x="0" y="1"/>
            <a:ext cx="3483980" cy="6858000"/>
          </a:xfrm>
          <a:prstGeom prst="rect">
            <a:avLst/>
          </a:prstGeom>
          <a:solidFill>
            <a:srgbClr val="4472C4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03CEF7-7A58-4D37-918C-4A34A5E0D15F}"/>
              </a:ext>
            </a:extLst>
          </p:cNvPr>
          <p:cNvSpPr txBox="1"/>
          <p:nvPr/>
        </p:nvSpPr>
        <p:spPr>
          <a:xfrm>
            <a:off x="-2198945" y="1323312"/>
            <a:ext cx="5592390" cy="546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950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lang="ko-KR" altLang="en-US" sz="295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0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BDA5AE-3EF7-4EA7-A72A-0AFA70667567}"/>
              </a:ext>
            </a:extLst>
          </p:cNvPr>
          <p:cNvSpPr txBox="1"/>
          <p:nvPr/>
        </p:nvSpPr>
        <p:spPr>
          <a:xfrm>
            <a:off x="-2484120" y="3114337"/>
            <a:ext cx="597408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0" spc="-1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BFF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0</a:t>
            </a:r>
            <a:endParaRPr lang="ko-KR" altLang="en-US" sz="2600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BFF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873E26-1C16-4CD3-9DC1-F728EACC47BE}"/>
              </a:ext>
            </a:extLst>
          </p:cNvPr>
          <p:cNvSpPr txBox="1"/>
          <p:nvPr/>
        </p:nvSpPr>
        <p:spPr>
          <a:xfrm>
            <a:off x="-701040" y="3114337"/>
            <a:ext cx="597408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0" spc="-1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BFF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1</a:t>
            </a:r>
            <a:endParaRPr lang="ko-KR" altLang="en-US" sz="2600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BFF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FA42A8-25DC-48A6-B3F2-18C51048DAA9}"/>
              </a:ext>
            </a:extLst>
          </p:cNvPr>
          <p:cNvSpPr txBox="1"/>
          <p:nvPr/>
        </p:nvSpPr>
        <p:spPr>
          <a:xfrm>
            <a:off x="3817652" y="3301245"/>
            <a:ext cx="36576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50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개요</a:t>
            </a:r>
            <a:endParaRPr lang="ko-KR" altLang="en-US" sz="315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D48ADC7-E67F-4CA8-B31E-A4E191441945}"/>
              </a:ext>
            </a:extLst>
          </p:cNvPr>
          <p:cNvCxnSpPr>
            <a:cxnSpLocks/>
          </p:cNvCxnSpPr>
          <p:nvPr/>
        </p:nvCxnSpPr>
        <p:spPr>
          <a:xfrm flipV="1">
            <a:off x="3383216" y="3870960"/>
            <a:ext cx="1143000" cy="1127760"/>
          </a:xfrm>
          <a:prstGeom prst="line">
            <a:avLst/>
          </a:prstGeom>
          <a:ln w="5080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4CB7CFF-7281-4DAA-8C9D-238B0867920D}"/>
              </a:ext>
            </a:extLst>
          </p:cNvPr>
          <p:cNvCxnSpPr>
            <a:cxnSpLocks/>
          </p:cNvCxnSpPr>
          <p:nvPr/>
        </p:nvCxnSpPr>
        <p:spPr>
          <a:xfrm>
            <a:off x="4511103" y="3878326"/>
            <a:ext cx="502913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20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96209C-18AE-4D1E-BFFD-1F924A12AD68}"/>
              </a:ext>
            </a:extLst>
          </p:cNvPr>
          <p:cNvSpPr/>
          <p:nvPr/>
        </p:nvSpPr>
        <p:spPr>
          <a:xfrm>
            <a:off x="4398904" y="461290"/>
            <a:ext cx="3394188" cy="5532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CA5E2-73B3-4DA9-8BA6-5A6B6AC0F66A}"/>
              </a:ext>
            </a:extLst>
          </p:cNvPr>
          <p:cNvSpPr txBox="1"/>
          <p:nvPr/>
        </p:nvSpPr>
        <p:spPr>
          <a:xfrm>
            <a:off x="4186159" y="579985"/>
            <a:ext cx="381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r>
              <a:rPr lang="ko-KR" altLang="en-US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 개요</a:t>
            </a:r>
            <a:endParaRPr lang="ko-KR" altLang="en-US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E8C4A-61CC-49C3-9BC8-0D5CC077EFF4}"/>
              </a:ext>
            </a:extLst>
          </p:cNvPr>
          <p:cNvSpPr txBox="1"/>
          <p:nvPr/>
        </p:nvSpPr>
        <p:spPr>
          <a:xfrm>
            <a:off x="1960358" y="3233064"/>
            <a:ext cx="82712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50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시장 상황을 쉽게 파악해 접근성을 높일 수 없을까 </a:t>
            </a:r>
            <a:r>
              <a:rPr lang="en-US" altLang="ko-KR" sz="3150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315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4341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96209C-18AE-4D1E-BFFD-1F924A12AD68}"/>
              </a:ext>
            </a:extLst>
          </p:cNvPr>
          <p:cNvSpPr/>
          <p:nvPr/>
        </p:nvSpPr>
        <p:spPr>
          <a:xfrm>
            <a:off x="4398904" y="461290"/>
            <a:ext cx="3394188" cy="5532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CA5E2-73B3-4DA9-8BA6-5A6B6AC0F66A}"/>
              </a:ext>
            </a:extLst>
          </p:cNvPr>
          <p:cNvSpPr txBox="1"/>
          <p:nvPr/>
        </p:nvSpPr>
        <p:spPr>
          <a:xfrm>
            <a:off x="4186159" y="575942"/>
            <a:ext cx="381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r>
              <a:rPr lang="ko-KR" altLang="en-US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 개요</a:t>
            </a:r>
            <a:endParaRPr lang="ko-KR" altLang="en-US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5984C-5F98-464A-8848-90E220261BD7}"/>
              </a:ext>
            </a:extLst>
          </p:cNvPr>
          <p:cNvSpPr txBox="1"/>
          <p:nvPr/>
        </p:nvSpPr>
        <p:spPr>
          <a:xfrm>
            <a:off x="823721" y="1742146"/>
            <a:ext cx="33624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50" b="1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후 대기시간 </a:t>
            </a:r>
            <a:endParaRPr lang="ko-KR" altLang="en-US" sz="3150" b="1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30" y="2432877"/>
            <a:ext cx="3448532" cy="34453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666" y="2432875"/>
            <a:ext cx="3657879" cy="34453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F5984C-5F98-464A-8848-90E220261BD7}"/>
              </a:ext>
            </a:extLst>
          </p:cNvPr>
          <p:cNvSpPr txBox="1"/>
          <p:nvPr/>
        </p:nvSpPr>
        <p:spPr>
          <a:xfrm>
            <a:off x="4342375" y="1742146"/>
            <a:ext cx="38864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50" b="1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쉬운 위치파악</a:t>
            </a:r>
            <a:endParaRPr lang="ko-KR" altLang="en-US" sz="3150" b="1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589" y="2432874"/>
            <a:ext cx="3346199" cy="34453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F5984C-5F98-464A-8848-90E220261BD7}"/>
              </a:ext>
            </a:extLst>
          </p:cNvPr>
          <p:cNvSpPr txBox="1"/>
          <p:nvPr/>
        </p:nvSpPr>
        <p:spPr>
          <a:xfrm>
            <a:off x="8036458" y="1745245"/>
            <a:ext cx="38864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50" b="1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시장 명물 </a:t>
            </a:r>
            <a:endParaRPr lang="ko-KR" altLang="en-US" sz="3150" b="1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755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BDA5AE-3EF7-4EA7-A72A-0AFA70667567}"/>
              </a:ext>
            </a:extLst>
          </p:cNvPr>
          <p:cNvSpPr txBox="1"/>
          <p:nvPr/>
        </p:nvSpPr>
        <p:spPr>
          <a:xfrm>
            <a:off x="-2484120" y="3114337"/>
            <a:ext cx="597408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0" spc="-1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BFF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0</a:t>
            </a:r>
            <a:endParaRPr lang="ko-KR" altLang="en-US" sz="2600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BFF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873E26-1C16-4CD3-9DC1-F728EACC47BE}"/>
              </a:ext>
            </a:extLst>
          </p:cNvPr>
          <p:cNvSpPr txBox="1"/>
          <p:nvPr/>
        </p:nvSpPr>
        <p:spPr>
          <a:xfrm>
            <a:off x="-701040" y="3114337"/>
            <a:ext cx="597408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0" spc="-1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BFF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2</a:t>
            </a:r>
            <a:endParaRPr lang="ko-KR" altLang="en-US" sz="2600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BFF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F29A5-EB53-412F-B375-430C622DCD70}"/>
              </a:ext>
            </a:extLst>
          </p:cNvPr>
          <p:cNvCxnSpPr>
            <a:cxnSpLocks/>
          </p:cNvCxnSpPr>
          <p:nvPr/>
        </p:nvCxnSpPr>
        <p:spPr>
          <a:xfrm flipV="1">
            <a:off x="3383216" y="3870960"/>
            <a:ext cx="1143000" cy="1127760"/>
          </a:xfrm>
          <a:prstGeom prst="line">
            <a:avLst/>
          </a:prstGeom>
          <a:ln w="5080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11976A2-FB7A-429E-9AE8-C521E95D456A}"/>
              </a:ext>
            </a:extLst>
          </p:cNvPr>
          <p:cNvCxnSpPr>
            <a:cxnSpLocks/>
          </p:cNvCxnSpPr>
          <p:nvPr/>
        </p:nvCxnSpPr>
        <p:spPr>
          <a:xfrm>
            <a:off x="4511103" y="3878326"/>
            <a:ext cx="502913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E92312-3504-45F8-8CC1-2F2C50C26E39}"/>
              </a:ext>
            </a:extLst>
          </p:cNvPr>
          <p:cNvSpPr txBox="1"/>
          <p:nvPr/>
        </p:nvSpPr>
        <p:spPr>
          <a:xfrm>
            <a:off x="2611428" y="3290196"/>
            <a:ext cx="568445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50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기대효과</a:t>
            </a:r>
            <a:endParaRPr lang="ko-KR" altLang="en-US" sz="315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97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96209C-18AE-4D1E-BFFD-1F924A12AD68}"/>
              </a:ext>
            </a:extLst>
          </p:cNvPr>
          <p:cNvSpPr/>
          <p:nvPr/>
        </p:nvSpPr>
        <p:spPr>
          <a:xfrm>
            <a:off x="4398904" y="461290"/>
            <a:ext cx="3394188" cy="5532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8D7610-40AC-4450-AD4D-870C7C08F086}"/>
              </a:ext>
            </a:extLst>
          </p:cNvPr>
          <p:cNvSpPr txBox="1"/>
          <p:nvPr/>
        </p:nvSpPr>
        <p:spPr>
          <a:xfrm>
            <a:off x="4186161" y="575803"/>
            <a:ext cx="381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기대효과</a:t>
            </a:r>
            <a:endParaRPr lang="ko-KR" altLang="en-US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CE8C4A-61CC-49C3-9BC8-0D5CC077EFF4}"/>
              </a:ext>
            </a:extLst>
          </p:cNvPr>
          <p:cNvSpPr txBox="1"/>
          <p:nvPr/>
        </p:nvSpPr>
        <p:spPr>
          <a:xfrm>
            <a:off x="621057" y="1918186"/>
            <a:ext cx="10949883" cy="542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50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할인율 </a:t>
            </a:r>
            <a:r>
              <a:rPr lang="ko-KR" altLang="en-US" sz="3150" spc="-1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제공으로 비인기 점포 활성화</a:t>
            </a:r>
            <a:endParaRPr lang="en-US" altLang="ko-KR" sz="315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3150" spc="-12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3150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시장 </a:t>
            </a:r>
            <a:r>
              <a:rPr lang="ko-KR" altLang="en-US" sz="3150" spc="-1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명물 메뉴 </a:t>
            </a:r>
            <a:r>
              <a:rPr lang="ko-KR" altLang="en-US" sz="3150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추천과 메뉴에 맞는 점포 검색</a:t>
            </a:r>
            <a:endParaRPr lang="en-US" altLang="ko-KR" sz="3150" spc="-12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315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3150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시장 점포 번잡도 제공을 통한 쉬운 점포 상황 파악</a:t>
            </a:r>
            <a:endParaRPr lang="en-US" altLang="ko-KR" sz="3150" spc="-12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315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3150" spc="-1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매장 앞에서 기다리지 않아도 되는 번호표 시스템으로 회전율 증가</a:t>
            </a:r>
            <a:endParaRPr lang="en-US" altLang="ko-KR" sz="315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3150" spc="-12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ko-KR" altLang="en-US" sz="315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ko-KR" altLang="en-US" sz="315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ko-KR" altLang="en-US" sz="315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114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BDA5AE-3EF7-4EA7-A72A-0AFA70667567}"/>
              </a:ext>
            </a:extLst>
          </p:cNvPr>
          <p:cNvSpPr txBox="1"/>
          <p:nvPr/>
        </p:nvSpPr>
        <p:spPr>
          <a:xfrm>
            <a:off x="-2484120" y="3114337"/>
            <a:ext cx="597408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0" spc="-1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BFF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0</a:t>
            </a:r>
            <a:endParaRPr lang="ko-KR" altLang="en-US" sz="2600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BFF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873E26-1C16-4CD3-9DC1-F728EACC47BE}"/>
              </a:ext>
            </a:extLst>
          </p:cNvPr>
          <p:cNvSpPr txBox="1"/>
          <p:nvPr/>
        </p:nvSpPr>
        <p:spPr>
          <a:xfrm>
            <a:off x="-701040" y="3114337"/>
            <a:ext cx="597408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0" spc="-1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BFF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3</a:t>
            </a:r>
            <a:endParaRPr lang="ko-KR" altLang="en-US" sz="2600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BFF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F29A5-EB53-412F-B375-430C622DCD70}"/>
              </a:ext>
            </a:extLst>
          </p:cNvPr>
          <p:cNvCxnSpPr>
            <a:cxnSpLocks/>
          </p:cNvCxnSpPr>
          <p:nvPr/>
        </p:nvCxnSpPr>
        <p:spPr>
          <a:xfrm flipV="1">
            <a:off x="3383216" y="3870960"/>
            <a:ext cx="1143000" cy="1127760"/>
          </a:xfrm>
          <a:prstGeom prst="line">
            <a:avLst/>
          </a:prstGeom>
          <a:ln w="5080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11976A2-FB7A-429E-9AE8-C521E95D456A}"/>
              </a:ext>
            </a:extLst>
          </p:cNvPr>
          <p:cNvCxnSpPr>
            <a:cxnSpLocks/>
          </p:cNvCxnSpPr>
          <p:nvPr/>
        </p:nvCxnSpPr>
        <p:spPr>
          <a:xfrm>
            <a:off x="4511103" y="3878326"/>
            <a:ext cx="502913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E92312-3504-45F8-8CC1-2F2C50C26E39}"/>
              </a:ext>
            </a:extLst>
          </p:cNvPr>
          <p:cNvSpPr txBox="1"/>
          <p:nvPr/>
        </p:nvSpPr>
        <p:spPr>
          <a:xfrm>
            <a:off x="3136529" y="3293879"/>
            <a:ext cx="568445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150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구조도</a:t>
            </a:r>
            <a:endParaRPr lang="ko-KR" altLang="en-US" sz="3150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94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96209C-18AE-4D1E-BFFD-1F924A12AD68}"/>
              </a:ext>
            </a:extLst>
          </p:cNvPr>
          <p:cNvSpPr/>
          <p:nvPr/>
        </p:nvSpPr>
        <p:spPr>
          <a:xfrm>
            <a:off x="4398904" y="461290"/>
            <a:ext cx="3394188" cy="5532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8D7610-40AC-4450-AD4D-870C7C08F086}"/>
              </a:ext>
            </a:extLst>
          </p:cNvPr>
          <p:cNvSpPr txBox="1"/>
          <p:nvPr/>
        </p:nvSpPr>
        <p:spPr>
          <a:xfrm>
            <a:off x="4186161" y="575803"/>
            <a:ext cx="381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모델</a:t>
            </a:r>
            <a:endParaRPr lang="ko-KR" altLang="en-US" spc="-1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590675" y="1366986"/>
            <a:ext cx="9115425" cy="4919514"/>
            <a:chOff x="2108478" y="1490811"/>
            <a:chExt cx="7884503" cy="4664638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C6B979E-0D5A-4787-95D3-12891A4C09E5}"/>
                </a:ext>
              </a:extLst>
            </p:cNvPr>
            <p:cNvGrpSpPr/>
            <p:nvPr/>
          </p:nvGrpSpPr>
          <p:grpSpPr>
            <a:xfrm>
              <a:off x="2108478" y="2870012"/>
              <a:ext cx="2603753" cy="1226494"/>
              <a:chOff x="1139585" y="3290564"/>
              <a:chExt cx="2496313" cy="1226494"/>
            </a:xfrm>
          </p:grpSpPr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A76F924F-898E-4585-87C8-CDE9D7661A87}"/>
                  </a:ext>
                </a:extLst>
              </p:cNvPr>
              <p:cNvSpPr/>
              <p:nvPr/>
            </p:nvSpPr>
            <p:spPr>
              <a:xfrm>
                <a:off x="1139585" y="3290564"/>
                <a:ext cx="1714745" cy="901071"/>
              </a:xfrm>
              <a:prstGeom prst="round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C53BA4B-BE3D-4687-8CA0-4AAEAB43C9C2}"/>
                  </a:ext>
                </a:extLst>
              </p:cNvPr>
              <p:cNvSpPr txBox="1"/>
              <p:nvPr/>
            </p:nvSpPr>
            <p:spPr>
              <a:xfrm>
                <a:off x="1312144" y="3510267"/>
                <a:ext cx="13696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spc="-12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Database</a:t>
                </a:r>
                <a:endParaRPr lang="ko-KR" altLang="en-US" sz="2400" b="1" spc="-12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pic>
            <p:nvPicPr>
              <p:cNvPr id="3082" name="Picture 10" descr="Image result for database computer">
                <a:extLst>
                  <a:ext uri="{FF2B5EF4-FFF2-40B4-BE49-F238E27FC236}">
                    <a16:creationId xmlns:a16="http://schemas.microsoft.com/office/drawing/2014/main" id="{DFF0F3EF-D329-486A-9771-F7FC2AD857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37878" y="3792251"/>
                <a:ext cx="1698020" cy="7248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D459DFD1-FB3E-4EDE-83EC-E81437926187}"/>
                </a:ext>
              </a:extLst>
            </p:cNvPr>
            <p:cNvGrpSpPr/>
            <p:nvPr/>
          </p:nvGrpSpPr>
          <p:grpSpPr>
            <a:xfrm>
              <a:off x="5005104" y="2870012"/>
              <a:ext cx="2437660" cy="1472073"/>
              <a:chOff x="1139585" y="3290564"/>
              <a:chExt cx="2337074" cy="1472073"/>
            </a:xfrm>
          </p:grpSpPr>
          <p:sp>
            <p:nvSpPr>
              <p:cNvPr id="119" name="사각형: 둥근 모서리 118">
                <a:extLst>
                  <a:ext uri="{FF2B5EF4-FFF2-40B4-BE49-F238E27FC236}">
                    <a16:creationId xmlns:a16="http://schemas.microsoft.com/office/drawing/2014/main" id="{9DDE1405-C597-4E61-B0DF-8394DE35D6AD}"/>
                  </a:ext>
                </a:extLst>
              </p:cNvPr>
              <p:cNvSpPr/>
              <p:nvPr/>
            </p:nvSpPr>
            <p:spPr>
              <a:xfrm>
                <a:off x="1139585" y="3290564"/>
                <a:ext cx="1714745" cy="901071"/>
              </a:xfrm>
              <a:prstGeom prst="round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156BB35-C751-4114-9AAA-587DDF99E718}"/>
                  </a:ext>
                </a:extLst>
              </p:cNvPr>
              <p:cNvSpPr txBox="1"/>
              <p:nvPr/>
            </p:nvSpPr>
            <p:spPr>
              <a:xfrm>
                <a:off x="1312144" y="3510267"/>
                <a:ext cx="13696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spc="-12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Server</a:t>
                </a:r>
                <a:endParaRPr lang="ko-KR" altLang="en-US" sz="2400" b="1" spc="-12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  <p:pic>
            <p:nvPicPr>
              <p:cNvPr id="121" name="Picture 10">
                <a:extLst>
                  <a:ext uri="{FF2B5EF4-FFF2-40B4-BE49-F238E27FC236}">
                    <a16:creationId xmlns:a16="http://schemas.microsoft.com/office/drawing/2014/main" id="{967AC455-FB3F-4B30-A2D6-09EBF50D9C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947202" y="3720152"/>
                <a:ext cx="1529457" cy="10424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92668ADA-DCBD-4CE5-9B6C-5DD573F69328}"/>
                </a:ext>
              </a:extLst>
            </p:cNvPr>
            <p:cNvGrpSpPr/>
            <p:nvPr/>
          </p:nvGrpSpPr>
          <p:grpSpPr>
            <a:xfrm>
              <a:off x="7857604" y="4565528"/>
              <a:ext cx="1788547" cy="901071"/>
              <a:chOff x="1139585" y="3290564"/>
              <a:chExt cx="1714745" cy="901071"/>
            </a:xfrm>
          </p:grpSpPr>
          <p:sp>
            <p:nvSpPr>
              <p:cNvPr id="123" name="사각형: 둥근 모서리 122">
                <a:extLst>
                  <a:ext uri="{FF2B5EF4-FFF2-40B4-BE49-F238E27FC236}">
                    <a16:creationId xmlns:a16="http://schemas.microsoft.com/office/drawing/2014/main" id="{0B7493EB-FD84-452F-9DA3-94090D1EF870}"/>
                  </a:ext>
                </a:extLst>
              </p:cNvPr>
              <p:cNvSpPr/>
              <p:nvPr/>
            </p:nvSpPr>
            <p:spPr>
              <a:xfrm>
                <a:off x="1139585" y="3290564"/>
                <a:ext cx="1714745" cy="901071"/>
              </a:xfrm>
              <a:prstGeom prst="round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DF2E5C9-66DA-40B0-AF71-B24ACC084C16}"/>
                  </a:ext>
                </a:extLst>
              </p:cNvPr>
              <p:cNvSpPr txBox="1"/>
              <p:nvPr/>
            </p:nvSpPr>
            <p:spPr>
              <a:xfrm>
                <a:off x="1243662" y="3510267"/>
                <a:ext cx="15065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spc="-12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점포</a:t>
                </a:r>
                <a:endParaRPr lang="ko-KR" altLang="en-US" sz="2400" spc="-12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634EFB9E-5F4D-42B6-B94D-AC7D1FE73CCF}"/>
                </a:ext>
              </a:extLst>
            </p:cNvPr>
            <p:cNvGrpSpPr/>
            <p:nvPr/>
          </p:nvGrpSpPr>
          <p:grpSpPr>
            <a:xfrm>
              <a:off x="7919175" y="1490811"/>
              <a:ext cx="1788546" cy="901071"/>
              <a:chOff x="1139585" y="3290564"/>
              <a:chExt cx="1714745" cy="901071"/>
            </a:xfrm>
          </p:grpSpPr>
          <p:sp>
            <p:nvSpPr>
              <p:cNvPr id="137" name="사각형: 둥근 모서리 136">
                <a:extLst>
                  <a:ext uri="{FF2B5EF4-FFF2-40B4-BE49-F238E27FC236}">
                    <a16:creationId xmlns:a16="http://schemas.microsoft.com/office/drawing/2014/main" id="{0363303B-B350-48BA-9332-38EDB17B041C}"/>
                  </a:ext>
                </a:extLst>
              </p:cNvPr>
              <p:cNvSpPr/>
              <p:nvPr/>
            </p:nvSpPr>
            <p:spPr>
              <a:xfrm>
                <a:off x="1139585" y="3290564"/>
                <a:ext cx="1714745" cy="901071"/>
              </a:xfrm>
              <a:prstGeom prst="round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FDD6039F-D591-4403-AFD5-9139221F78B1}"/>
                  </a:ext>
                </a:extLst>
              </p:cNvPr>
              <p:cNvSpPr txBox="1"/>
              <p:nvPr/>
            </p:nvSpPr>
            <p:spPr>
              <a:xfrm>
                <a:off x="1243662" y="3510267"/>
                <a:ext cx="15065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spc="-12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Wide Latin" panose="020A0A07050505020404" pitchFamily="18" charset="0"/>
                    <a:ea typeface="나눔고딕 ExtraBold" panose="020D0904000000000000" pitchFamily="50" charset="-127"/>
                  </a:rPr>
                  <a:t>손님</a:t>
                </a:r>
                <a:endParaRPr lang="ko-KR" altLang="en-US" sz="2400" spc="-12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Wide Latin" panose="020A0A07050505020404" pitchFamily="18" charset="0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C8D89A81-5D60-4909-A465-A3ECF50FCA9E}"/>
                </a:ext>
              </a:extLst>
            </p:cNvPr>
            <p:cNvGrpSpPr/>
            <p:nvPr/>
          </p:nvGrpSpPr>
          <p:grpSpPr>
            <a:xfrm>
              <a:off x="4054686" y="2925694"/>
              <a:ext cx="770432" cy="370358"/>
              <a:chOff x="2797300" y="3453139"/>
              <a:chExt cx="738641" cy="370358"/>
            </a:xfrm>
          </p:grpSpPr>
          <p:sp>
            <p:nvSpPr>
              <p:cNvPr id="81" name="화살표: 오른쪽 80">
                <a:extLst>
                  <a:ext uri="{FF2B5EF4-FFF2-40B4-BE49-F238E27FC236}">
                    <a16:creationId xmlns:a16="http://schemas.microsoft.com/office/drawing/2014/main" id="{CB0F6682-951E-4205-8D15-FC8CC1E91B0B}"/>
                  </a:ext>
                </a:extLst>
              </p:cNvPr>
              <p:cNvSpPr/>
              <p:nvPr/>
            </p:nvSpPr>
            <p:spPr>
              <a:xfrm>
                <a:off x="2797300" y="3453139"/>
                <a:ext cx="738641" cy="198120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50" name="화살표: 오른쪽 149">
                <a:extLst>
                  <a:ext uri="{FF2B5EF4-FFF2-40B4-BE49-F238E27FC236}">
                    <a16:creationId xmlns:a16="http://schemas.microsoft.com/office/drawing/2014/main" id="{AD50FC32-01D4-4A8D-95E6-8FB2E8C37910}"/>
                  </a:ext>
                </a:extLst>
              </p:cNvPr>
              <p:cNvSpPr/>
              <p:nvPr/>
            </p:nvSpPr>
            <p:spPr>
              <a:xfrm flipH="1">
                <a:off x="2797300" y="3625377"/>
                <a:ext cx="738641" cy="198120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043AC667-2A68-457B-8542-1AE37405A6F2}"/>
                </a:ext>
              </a:extLst>
            </p:cNvPr>
            <p:cNvGrpSpPr/>
            <p:nvPr/>
          </p:nvGrpSpPr>
          <p:grpSpPr>
            <a:xfrm rot="18900000">
              <a:off x="6922463" y="2332922"/>
              <a:ext cx="770432" cy="370358"/>
              <a:chOff x="2797300" y="3453139"/>
              <a:chExt cx="738641" cy="370358"/>
            </a:xfrm>
          </p:grpSpPr>
          <p:sp>
            <p:nvSpPr>
              <p:cNvPr id="157" name="화살표: 오른쪽 156">
                <a:extLst>
                  <a:ext uri="{FF2B5EF4-FFF2-40B4-BE49-F238E27FC236}">
                    <a16:creationId xmlns:a16="http://schemas.microsoft.com/office/drawing/2014/main" id="{4A714ED2-8247-4792-81AB-81C2CB2342A2}"/>
                  </a:ext>
                </a:extLst>
              </p:cNvPr>
              <p:cNvSpPr/>
              <p:nvPr/>
            </p:nvSpPr>
            <p:spPr>
              <a:xfrm>
                <a:off x="2797300" y="3453139"/>
                <a:ext cx="738641" cy="198120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58" name="화살표: 오른쪽 157">
                <a:extLst>
                  <a:ext uri="{FF2B5EF4-FFF2-40B4-BE49-F238E27FC236}">
                    <a16:creationId xmlns:a16="http://schemas.microsoft.com/office/drawing/2014/main" id="{132F57BF-EBF4-4CA8-8F99-BA16E6F27C69}"/>
                  </a:ext>
                </a:extLst>
              </p:cNvPr>
              <p:cNvSpPr/>
              <p:nvPr/>
            </p:nvSpPr>
            <p:spPr>
              <a:xfrm flipH="1">
                <a:off x="2797300" y="3625377"/>
                <a:ext cx="738641" cy="198120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1C9996BB-13FA-49CC-AE52-44E7F437011C}"/>
                </a:ext>
              </a:extLst>
            </p:cNvPr>
            <p:cNvGrpSpPr/>
            <p:nvPr/>
          </p:nvGrpSpPr>
          <p:grpSpPr>
            <a:xfrm rot="2700000">
              <a:off x="7032333" y="4343435"/>
              <a:ext cx="738641" cy="386298"/>
              <a:chOff x="2797300" y="3453139"/>
              <a:chExt cx="738641" cy="370358"/>
            </a:xfrm>
          </p:grpSpPr>
          <p:sp>
            <p:nvSpPr>
              <p:cNvPr id="160" name="화살표: 오른쪽 159">
                <a:extLst>
                  <a:ext uri="{FF2B5EF4-FFF2-40B4-BE49-F238E27FC236}">
                    <a16:creationId xmlns:a16="http://schemas.microsoft.com/office/drawing/2014/main" id="{2090642E-2323-4273-A1A5-83F8DC82AB58}"/>
                  </a:ext>
                </a:extLst>
              </p:cNvPr>
              <p:cNvSpPr/>
              <p:nvPr/>
            </p:nvSpPr>
            <p:spPr>
              <a:xfrm>
                <a:off x="2797300" y="3453139"/>
                <a:ext cx="738641" cy="198120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61" name="화살표: 오른쪽 160">
                <a:extLst>
                  <a:ext uri="{FF2B5EF4-FFF2-40B4-BE49-F238E27FC236}">
                    <a16:creationId xmlns:a16="http://schemas.microsoft.com/office/drawing/2014/main" id="{DE4F2AAD-3133-49F4-9EE9-5C5C0D2F48B0}"/>
                  </a:ext>
                </a:extLst>
              </p:cNvPr>
              <p:cNvSpPr/>
              <p:nvPr/>
            </p:nvSpPr>
            <p:spPr>
              <a:xfrm flipH="1">
                <a:off x="2797300" y="3625377"/>
                <a:ext cx="738641" cy="198120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18BB643-801D-4E9D-A6F0-675706A3C3F5}"/>
                </a:ext>
              </a:extLst>
            </p:cNvPr>
            <p:cNvSpPr txBox="1"/>
            <p:nvPr/>
          </p:nvSpPr>
          <p:spPr>
            <a:xfrm>
              <a:off x="2977044" y="2653913"/>
              <a:ext cx="2925715" cy="3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50" spc="-12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DB Query</a:t>
              </a:r>
              <a:endParaRPr lang="ko-KR" altLang="en-US" sz="1550" spc="-1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60299337-8871-4E20-927E-1E5884440737}"/>
                </a:ext>
              </a:extLst>
            </p:cNvPr>
            <p:cNvSpPr txBox="1"/>
            <p:nvPr/>
          </p:nvSpPr>
          <p:spPr>
            <a:xfrm rot="18900000">
              <a:off x="5604323" y="2181429"/>
              <a:ext cx="2925715" cy="3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50" spc="-12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SAP</a:t>
              </a:r>
              <a:endParaRPr lang="ko-KR" altLang="en-US" sz="1550" spc="-1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F451513-C60B-4643-AEE0-557C4CD626BF}"/>
                </a:ext>
              </a:extLst>
            </p:cNvPr>
            <p:cNvSpPr txBox="1"/>
            <p:nvPr/>
          </p:nvSpPr>
          <p:spPr>
            <a:xfrm rot="2700000">
              <a:off x="5781568" y="4580404"/>
              <a:ext cx="2804990" cy="345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50" spc="-12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SAP</a:t>
              </a:r>
              <a:endParaRPr lang="ko-KR" altLang="en-US" sz="1550" spc="-1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8BC2154-000D-4DB3-A7E7-708F9A2EA9D7}"/>
                </a:ext>
              </a:extLst>
            </p:cNvPr>
            <p:cNvSpPr txBox="1"/>
            <p:nvPr/>
          </p:nvSpPr>
          <p:spPr>
            <a:xfrm>
              <a:off x="2108478" y="5016063"/>
              <a:ext cx="3608213" cy="3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50" spc="-12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50" panose="02030504000101010101" pitchFamily="18" charset="-127"/>
                  <a:ea typeface="-윤고딕350" panose="02030504000101010101" pitchFamily="18" charset="-127"/>
                </a:rPr>
                <a:t>SAP </a:t>
              </a:r>
              <a:r>
                <a:rPr lang="en-US" altLang="ko-KR" sz="1550" spc="-12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50" panose="02030504000101010101" pitchFamily="18" charset="-127"/>
                  <a:ea typeface="-윤고딕350" panose="02030504000101010101" pitchFamily="18" charset="-127"/>
                </a:rPr>
                <a:t>: Server and App Client </a:t>
              </a:r>
              <a:r>
                <a:rPr lang="en-US" altLang="ko-KR" sz="1550" spc="-12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50" panose="02030504000101010101" pitchFamily="18" charset="-127"/>
                  <a:ea typeface="-윤고딕350" panose="02030504000101010101" pitchFamily="18" charset="-127"/>
                </a:rPr>
                <a:t>Protocol</a:t>
              </a:r>
              <a:endParaRPr lang="ko-KR" altLang="en-US" sz="1550" spc="-1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916327" y="4754217"/>
              <a:ext cx="2186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2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①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308579" y="2410615"/>
              <a:ext cx="2186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2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②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800675" y="2028325"/>
              <a:ext cx="2186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2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③</a:t>
              </a: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9422456" y="1843801"/>
              <a:ext cx="570525" cy="1140972"/>
              <a:chOff x="9422456" y="1843801"/>
              <a:chExt cx="570525" cy="1140972"/>
            </a:xfrm>
          </p:grpSpPr>
          <p:pic>
            <p:nvPicPr>
              <p:cNvPr id="44" name="Picture 10">
                <a:extLst>
                  <a:ext uri="{FF2B5EF4-FFF2-40B4-BE49-F238E27FC236}">
                    <a16:creationId xmlns:a16="http://schemas.microsoft.com/office/drawing/2014/main" id="{2A7B2EB3-1F46-4E83-A929-53AA0BACC6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422456" y="1843801"/>
                <a:ext cx="570525" cy="11409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8497" y="1930400"/>
                <a:ext cx="444063" cy="88194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grpSp>
          <p:nvGrpSpPr>
            <p:cNvPr id="41" name="그룹 40"/>
            <p:cNvGrpSpPr/>
            <p:nvPr/>
          </p:nvGrpSpPr>
          <p:grpSpPr>
            <a:xfrm>
              <a:off x="9422456" y="4934989"/>
              <a:ext cx="570525" cy="1140972"/>
              <a:chOff x="9422456" y="1843801"/>
              <a:chExt cx="570525" cy="1140972"/>
            </a:xfrm>
          </p:grpSpPr>
          <p:pic>
            <p:nvPicPr>
              <p:cNvPr id="42" name="Picture 10">
                <a:extLst>
                  <a:ext uri="{FF2B5EF4-FFF2-40B4-BE49-F238E27FC236}">
                    <a16:creationId xmlns:a16="http://schemas.microsoft.com/office/drawing/2014/main" id="{2A7B2EB3-1F46-4E83-A929-53AA0BACC6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422456" y="1843801"/>
                <a:ext cx="570525" cy="11409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8497" y="1930400"/>
                <a:ext cx="444063" cy="88194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439935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3150" spc="-120" dirty="0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latin typeface="-윤고딕320" panose="02030504000101010101" pitchFamily="18" charset="-127"/>
            <a:ea typeface="-윤고딕320" panose="0203050400010101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3106</TotalTime>
  <Words>202</Words>
  <Application>Microsoft Office PowerPoint</Application>
  <PresentationFormat>와이드스크린</PresentationFormat>
  <Paragraphs>89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Sandoll 격동고딕</vt:lpstr>
      <vt:lpstr>나눔고딕</vt:lpstr>
      <vt:lpstr>나눔고딕 ExtraBold</vt:lpstr>
      <vt:lpstr>맑은 고딕</vt:lpstr>
      <vt:lpstr>문체부 훈민정음체</vt:lpstr>
      <vt:lpstr>-윤고딕320</vt:lpstr>
      <vt:lpstr>-윤고딕350</vt:lpstr>
      <vt:lpstr>Arial</vt:lpstr>
      <vt:lpstr>Wide Latin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장기순</dc:creator>
  <cp:lastModifiedBy>hallym</cp:lastModifiedBy>
  <cp:revision>152</cp:revision>
  <dcterms:created xsi:type="dcterms:W3CDTF">2019-08-09T18:07:32Z</dcterms:created>
  <dcterms:modified xsi:type="dcterms:W3CDTF">2019-09-27T06:57:13Z</dcterms:modified>
</cp:coreProperties>
</file>